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CC99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04ED0-1647-4AD5-A273-ED8A8FEA0C46}" type="datetimeFigureOut">
              <a:rPr lang="en-US" smtClean="0"/>
              <a:t>11/8/2010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E9374-46C6-430C-9FB6-8FB1BBB72B4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04ED0-1647-4AD5-A273-ED8A8FEA0C46}" type="datetimeFigureOut">
              <a:rPr lang="en-US" smtClean="0"/>
              <a:t>11/8/2010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E9374-46C6-430C-9FB6-8FB1BBB72B4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04ED0-1647-4AD5-A273-ED8A8FEA0C46}" type="datetimeFigureOut">
              <a:rPr lang="en-US" smtClean="0"/>
              <a:t>11/8/2010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E9374-46C6-430C-9FB6-8FB1BBB72B4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04ED0-1647-4AD5-A273-ED8A8FEA0C46}" type="datetimeFigureOut">
              <a:rPr lang="en-US" smtClean="0"/>
              <a:t>11/8/2010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E9374-46C6-430C-9FB6-8FB1BBB72B4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04ED0-1647-4AD5-A273-ED8A8FEA0C46}" type="datetimeFigureOut">
              <a:rPr lang="en-US" smtClean="0"/>
              <a:t>11/8/2010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2FE9374-46C6-430C-9FB6-8FB1BBB72B45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04ED0-1647-4AD5-A273-ED8A8FEA0C46}" type="datetimeFigureOut">
              <a:rPr lang="en-US" smtClean="0"/>
              <a:t>11/8/2010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E9374-46C6-430C-9FB6-8FB1BBB72B4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04ED0-1647-4AD5-A273-ED8A8FEA0C46}" type="datetimeFigureOut">
              <a:rPr lang="en-US" smtClean="0"/>
              <a:t>11/8/2010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E9374-46C6-430C-9FB6-8FB1BBB72B4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04ED0-1647-4AD5-A273-ED8A8FEA0C46}" type="datetimeFigureOut">
              <a:rPr lang="en-US" smtClean="0"/>
              <a:t>11/8/2010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E9374-46C6-430C-9FB6-8FB1BBB72B4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04ED0-1647-4AD5-A273-ED8A8FEA0C46}" type="datetimeFigureOut">
              <a:rPr lang="en-US" smtClean="0"/>
              <a:t>11/8/2010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E9374-46C6-430C-9FB6-8FB1BBB72B4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04ED0-1647-4AD5-A273-ED8A8FEA0C46}" type="datetimeFigureOut">
              <a:rPr lang="en-US" smtClean="0"/>
              <a:t>11/8/2010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E9374-46C6-430C-9FB6-8FB1BBB72B4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04ED0-1647-4AD5-A273-ED8A8FEA0C46}" type="datetimeFigureOut">
              <a:rPr lang="en-US" smtClean="0"/>
              <a:t>11/8/2010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E9374-46C6-430C-9FB6-8FB1BBB72B4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FA04ED0-1647-4AD5-A273-ED8A8FEA0C46}" type="datetimeFigureOut">
              <a:rPr lang="en-US" smtClean="0"/>
              <a:t>11/8/2010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2FE9374-46C6-430C-9FB6-8FB1BBB72B45}" type="slidenum">
              <a:rPr lang="en-US" smtClean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/>
              <a:t>Plasmas </a:t>
            </a:r>
            <a:endParaRPr lang="en-US" sz="9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5334000"/>
            <a:ext cx="6400800" cy="457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Matthew Cornelius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66"/>
                </a:solidFill>
              </a:rPr>
              <a:t>What are Plasmas</a:t>
            </a:r>
            <a:endParaRPr lang="en-US" dirty="0">
              <a:solidFill>
                <a:srgbClr val="FFFF6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66"/>
                </a:solidFill>
              </a:rPr>
              <a:t>Plasmas is a physical state of matter were the particles are completely broken apart from each other.</a:t>
            </a:r>
          </a:p>
          <a:p>
            <a:r>
              <a:rPr lang="en-US" dirty="0" smtClean="0">
                <a:solidFill>
                  <a:srgbClr val="FFFF66"/>
                </a:solidFill>
              </a:rPr>
              <a:t>Like solids, liquids, and gases, plasmas are made of molecules and atoms.  </a:t>
            </a:r>
          </a:p>
          <a:p>
            <a:r>
              <a:rPr lang="en-US" dirty="0" smtClean="0">
                <a:solidFill>
                  <a:srgbClr val="FFFF66"/>
                </a:solidFill>
              </a:rPr>
              <a:t>Like gases the plasmas have no definite shape and volume.  </a:t>
            </a:r>
          </a:p>
          <a:p>
            <a:endParaRPr lang="en-US" dirty="0">
              <a:solidFill>
                <a:srgbClr val="FFFF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66"/>
                </a:solidFill>
              </a:rPr>
              <a:t>Examples of Plasmas</a:t>
            </a:r>
            <a:endParaRPr lang="en-US" dirty="0">
              <a:solidFill>
                <a:srgbClr val="FFFF66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235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Natural</a:t>
                      </a:r>
                      <a:r>
                        <a:rPr lang="en-US" baseline="0" dirty="0" smtClean="0"/>
                        <a:t> Plasmas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Artificial</a:t>
                      </a:r>
                      <a:r>
                        <a:rPr lang="en-US" baseline="0" dirty="0" smtClean="0"/>
                        <a:t> Plasmas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Stars</a:t>
                      </a:r>
                    </a:p>
                    <a:p>
                      <a:r>
                        <a:rPr lang="en-US" dirty="0" smtClean="0"/>
                        <a:t>Fire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Neon Lights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Light  beams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Plasma ball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Lightning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Particles Move</a:t>
            </a:r>
            <a:endParaRPr lang="en-US" dirty="0"/>
          </a:p>
        </p:txBody>
      </p:sp>
      <p:pic>
        <p:nvPicPr>
          <p:cNvPr id="4" name="Content Placeholder 3" descr="plasmas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7400" y="1600200"/>
            <a:ext cx="4591314" cy="45735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62</TotalTime>
  <Words>70</Words>
  <Application>Microsoft Office PowerPoint</Application>
  <PresentationFormat>On-screen Show (4:3)</PresentationFormat>
  <Paragraphs>16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Apex</vt:lpstr>
      <vt:lpstr>Plasmas </vt:lpstr>
      <vt:lpstr>What are Plasmas</vt:lpstr>
      <vt:lpstr>Examples of Plasmas</vt:lpstr>
      <vt:lpstr>How Particles Move</vt:lpstr>
    </vt:vector>
  </TitlesOfParts>
  <Company>Quakertown Community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8</cp:revision>
  <dcterms:created xsi:type="dcterms:W3CDTF">2010-11-08T14:23:48Z</dcterms:created>
  <dcterms:modified xsi:type="dcterms:W3CDTF">2010-11-08T15:26:21Z</dcterms:modified>
</cp:coreProperties>
</file>